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393" r:id="rId9"/>
    <p:sldId id="395" r:id="rId10"/>
    <p:sldId id="398" r:id="rId11"/>
    <p:sldId id="288" r:id="rId12"/>
    <p:sldId id="404" r:id="rId13"/>
    <p:sldId id="397" r:id="rId14"/>
    <p:sldId id="401" r:id="rId15"/>
    <p:sldId id="387" r:id="rId16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FF111F6-F0C4-44D6-AEA6-5988F91EF59D}">
          <p14:sldIdLst>
            <p14:sldId id="256"/>
            <p14:sldId id="389"/>
            <p14:sldId id="390"/>
            <p14:sldId id="402"/>
            <p14:sldId id="403"/>
            <p14:sldId id="392"/>
            <p14:sldId id="394"/>
            <p14:sldId id="393"/>
            <p14:sldId id="395"/>
            <p14:sldId id="398"/>
            <p14:sldId id="288"/>
            <p14:sldId id="404"/>
            <p14:sldId id="397"/>
            <p14:sldId id="401"/>
            <p14:sldId id="38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11" autoAdjust="0"/>
    <p:restoredTop sz="92383" autoAdjust="0"/>
  </p:normalViewPr>
  <p:slideViewPr>
    <p:cSldViewPr>
      <p:cViewPr varScale="1">
        <p:scale>
          <a:sx n="68" d="100"/>
          <a:sy n="68" d="100"/>
        </p:scale>
        <p:origin x="-121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23.04.2019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2019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2020 и 2021 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551837"/>
            <a:ext cx="60841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соответствии с решением Совета  Новоселовского сельского  совета    №228/18 от 27.12.2018 года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  «О бюджете Новоселовского сельского поселения на 2019 год и  плановый период 2020 и 2021 годов».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319538"/>
            <a:ext cx="11163300" cy="744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2130425"/>
            <a:ext cx="1000911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Бюджет для граждан </a:t>
            </a:r>
            <a:b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муниципального образования </a:t>
            </a:r>
            <a:r>
              <a:rPr lang="ru-RU" b="1" dirty="0" err="1" smtClean="0">
                <a:solidFill>
                  <a:srgbClr val="FFFF00"/>
                </a:solidFill>
                <a:latin typeface="Book Antiqua" panose="02040602050305030304" pitchFamily="18" charset="0"/>
              </a:rPr>
              <a:t>Широковское</a:t>
            </a:r>
            <a: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 сельское  поселение Симферопольского района Республики Крым на 2019 год и плановый период 2020 и 2021 годов</a:t>
            </a:r>
            <a:endParaRPr lang="ru-RU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5373216"/>
            <a:ext cx="6696744" cy="1755796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chemeClr val="bg1"/>
                </a:solidFill>
              </a:rPr>
              <a:t>В соответствии с решением 37 сессии 1 созыва Широковского сельского совета Симферопольского района Республики Крым от 28 декабря 2018 года № 1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Основные параметры бюджета </a:t>
            </a:r>
          </a:p>
          <a:p>
            <a:pPr algn="ctr"/>
            <a:r>
              <a:rPr lang="ru-RU" sz="2400" b="1" i="1" dirty="0" smtClean="0"/>
              <a:t>Широковского сельского поселения </a:t>
            </a:r>
          </a:p>
          <a:p>
            <a:pPr algn="ctr"/>
            <a:r>
              <a:rPr lang="ru-RU" sz="2400" b="1" i="1" dirty="0" smtClean="0"/>
              <a:t>на 2019 и плановый период 2020 и 2021 годов (тыс</a:t>
            </a:r>
            <a:r>
              <a:rPr lang="ru-RU" sz="2400" b="1" i="1" dirty="0"/>
              <a:t>. руб</a:t>
            </a:r>
            <a:r>
              <a:rPr lang="ru-RU" sz="2400" b="1" i="1" dirty="0" smtClean="0"/>
              <a:t>.)</a:t>
            </a:r>
            <a:endParaRPr lang="ru-RU" sz="2400" b="1" i="1" dirty="0"/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88850"/>
              </p:ext>
            </p:extLst>
          </p:nvPr>
        </p:nvGraphicFramePr>
        <p:xfrm>
          <a:off x="395536" y="1880240"/>
          <a:ext cx="7920880" cy="45730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/>
                <a:gridCol w="1800201"/>
                <a:gridCol w="1890210"/>
                <a:gridCol w="2340259"/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 показателей</a:t>
                      </a:r>
                      <a:endParaRPr lang="ru-RU" sz="20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4417,8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4674,9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4514,4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4417,8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4674,9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4514,4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6206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069403"/>
              </p:ext>
            </p:extLst>
          </p:nvPr>
        </p:nvGraphicFramePr>
        <p:xfrm>
          <a:off x="467544" y="836711"/>
          <a:ext cx="8424937" cy="5880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978737"/>
                <a:gridCol w="1058804"/>
                <a:gridCol w="1058804"/>
              </a:tblGrid>
              <a:tr h="3821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724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1688,90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1768,77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1897,67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757,04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804,74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897,24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201,93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207,79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717,31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775,84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307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144,70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158,00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208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находящего в государственной и  муниципальной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144,70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2584,15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2754,91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2458,70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1177,36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1234,25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900,43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191,81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191,81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191,81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1214,98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1328,85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1366,46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4417,75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4674,88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4514,37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 smtClean="0"/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 Новоселовского сельского поселения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806" y="3679031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Широковского сельского поселения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и плановый период 2020 и 2021 годов (тыс. 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469848"/>
              </p:ext>
            </p:extLst>
          </p:nvPr>
        </p:nvGraphicFramePr>
        <p:xfrm>
          <a:off x="395536" y="1844823"/>
          <a:ext cx="8568952" cy="384987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400600"/>
                <a:gridCol w="1224136"/>
                <a:gridCol w="1008112"/>
                <a:gridCol w="936104"/>
              </a:tblGrid>
              <a:tr h="48729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2716,09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2726,51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2482,95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190,83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190,83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190,83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1214,99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1328,85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1366,46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38,03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295,84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311,81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326,33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78,85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147,80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4417,75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4674,88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4514,37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и плановый период 2020 и  2021 годов (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64196"/>
              </p:ext>
            </p:extLst>
          </p:nvPr>
        </p:nvGraphicFramePr>
        <p:xfrm>
          <a:off x="467544" y="1412776"/>
          <a:ext cx="7992888" cy="3896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/>
                <a:gridCol w="995148"/>
                <a:gridCol w="1136073"/>
                <a:gridCol w="965123"/>
              </a:tblGrid>
              <a:tr h="1153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250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самоуправления в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Широковского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сельского поселения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Симферопольского района Республики Крым на 2019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- 2021 годы»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2510,29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2703,96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2460,40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«Содержание и ремонт автомобильных дорог общего пользования в муниципальном образовании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Широковское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сельское поселение Симферопольского района Республики Крым на 2019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- 2021 годы"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1215,0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1328,85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1366,46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ru-RU" sz="2400" b="1" i="1" dirty="0"/>
              <a:t>«Бюджет для граждан» </a:t>
            </a:r>
            <a:endParaRPr lang="ru-RU" sz="2400" dirty="0"/>
          </a:p>
          <a:p>
            <a:pPr marL="137160" indent="0" algn="ctr">
              <a:buNone/>
            </a:pPr>
            <a:r>
              <a:rPr lang="ru-RU" sz="2400" b="1" i="1" dirty="0"/>
              <a:t>п</a:t>
            </a:r>
            <a:r>
              <a:rPr lang="ru-RU" sz="2400" b="1" i="1" dirty="0" smtClean="0"/>
              <a:t>одготовлен </a:t>
            </a:r>
            <a:r>
              <a:rPr lang="ru-RU" sz="2400" b="1" i="1" dirty="0" smtClean="0"/>
              <a:t>администрацией </a:t>
            </a:r>
            <a:r>
              <a:rPr lang="ru-RU" sz="2400" b="1" i="1" dirty="0" smtClean="0"/>
              <a:t>Широковского </a:t>
            </a:r>
            <a:r>
              <a:rPr lang="ru-RU" sz="2400" b="1" i="1" dirty="0" smtClean="0"/>
              <a:t>сельского поселения</a:t>
            </a:r>
            <a:endParaRPr lang="ru-RU" sz="2400" dirty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b="1" i="1" dirty="0"/>
              <a:t>Наш </a:t>
            </a:r>
            <a:r>
              <a:rPr lang="ru-RU" sz="2400" b="1" i="1" dirty="0" smtClean="0"/>
              <a:t>адрес: Республика Крым, Симферопольский р-он, </a:t>
            </a: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b="1" i="1" dirty="0" smtClean="0"/>
              <a:t>с</a:t>
            </a:r>
            <a:r>
              <a:rPr lang="ru-RU" sz="2400" b="1" i="1" dirty="0" smtClean="0"/>
              <a:t>. </a:t>
            </a:r>
            <a:r>
              <a:rPr lang="ru-RU" sz="2400" b="1" i="1" dirty="0" smtClean="0"/>
              <a:t>Широкое, </a:t>
            </a:r>
            <a:r>
              <a:rPr lang="ru-RU" sz="2400" b="1" i="1" dirty="0" smtClean="0"/>
              <a:t>ул. </a:t>
            </a:r>
            <a:r>
              <a:rPr lang="ru-RU" sz="2400" b="1" i="1" dirty="0" smtClean="0"/>
              <a:t>Октябрьская, 3</a:t>
            </a:r>
            <a:endParaRPr lang="ru-RU" sz="2400" i="1" dirty="0"/>
          </a:p>
          <a:p>
            <a:pPr marL="137160" indent="0" algn="ctr">
              <a:buNone/>
            </a:pPr>
            <a:r>
              <a:rPr lang="ru-RU" sz="2400" b="1" i="1" dirty="0"/>
              <a:t>Телефоны: </a:t>
            </a:r>
            <a:r>
              <a:rPr lang="ru-RU" sz="2400" b="1" i="1" dirty="0" smtClean="0"/>
              <a:t>+7(3652) </a:t>
            </a:r>
            <a:r>
              <a:rPr lang="ru-RU" sz="2400" b="1" i="1" dirty="0" smtClean="0"/>
              <a:t>324-890</a:t>
            </a: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b="1" i="1" dirty="0" smtClean="0"/>
              <a:t>адрес </a:t>
            </a:r>
            <a:r>
              <a:rPr lang="ru-RU" sz="2400" b="1" i="1" dirty="0"/>
              <a:t>электронной почты: </a:t>
            </a:r>
            <a:r>
              <a:rPr lang="en-US" sz="2400" b="1" i="1" u="sng" dirty="0"/>
              <a:t>shirokoe.possovet@gmail.com</a:t>
            </a:r>
            <a:r>
              <a:rPr lang="ru-RU" sz="2400" b="1" i="1" dirty="0" smtClean="0"/>
              <a:t>,                           </a:t>
            </a:r>
            <a:r>
              <a:rPr lang="ru-RU" sz="2400" b="1" i="1" dirty="0" smtClean="0"/>
              <a:t>сайт</a:t>
            </a:r>
            <a:r>
              <a:rPr lang="ru-RU" sz="2400" b="1" i="1" dirty="0"/>
              <a:t>:  </a:t>
            </a:r>
            <a:r>
              <a:rPr lang="en-US" sz="2400" b="1" i="1" dirty="0"/>
              <a:t>www</a:t>
            </a:r>
            <a:r>
              <a:rPr lang="ru-RU" sz="2400" b="1" i="1" dirty="0" smtClean="0"/>
              <a:t>.</a:t>
            </a:r>
            <a:r>
              <a:rPr lang="en-US" sz="2400" b="1" i="1" dirty="0" smtClean="0"/>
              <a:t> </a:t>
            </a:r>
            <a:r>
              <a:rPr lang="ru-RU" sz="2400" b="1" i="1" dirty="0" err="1" smtClean="0"/>
              <a:t>широковскоесп.рф</a:t>
            </a:r>
            <a:endParaRPr lang="ru-RU" sz="2400" b="1" i="1" dirty="0" smtClean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dirty="0" smtClean="0"/>
              <a:t>	</a:t>
            </a:r>
            <a:r>
              <a:rPr lang="ru-RU" sz="2400" b="1" i="1" dirty="0" smtClean="0"/>
              <a:t>Бюджет </a:t>
            </a:r>
            <a:r>
              <a:rPr lang="ru-RU" sz="2400" b="1" i="1" dirty="0"/>
              <a:t>для граждан размещен на  Официальном сайте  </a:t>
            </a:r>
            <a:r>
              <a:rPr lang="ru-RU" sz="2400" b="1" i="1" dirty="0" smtClean="0"/>
              <a:t>администрации </a:t>
            </a:r>
            <a:r>
              <a:rPr lang="ru-RU" sz="2400" b="1" i="1" dirty="0" smtClean="0"/>
              <a:t>Широковского сельского </a:t>
            </a:r>
            <a:r>
              <a:rPr lang="ru-RU" sz="2400" b="1" i="1" dirty="0" smtClean="0"/>
              <a:t>поселения в </a:t>
            </a:r>
            <a:r>
              <a:rPr lang="ru-RU" sz="2400" b="1" i="1" dirty="0"/>
              <a:t>отдельной рубрике «Бюджет для граждан</a:t>
            </a:r>
            <a:r>
              <a:rPr lang="ru-RU" sz="2400" b="1" i="1" dirty="0" smtClean="0"/>
              <a:t>»</a:t>
            </a:r>
            <a:endParaRPr lang="ru-RU" sz="2400" b="1" i="1" dirty="0"/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 smtClean="0"/>
              <a:t>	</a:t>
            </a:r>
            <a:endParaRPr lang="ru-RU" sz="2400" b="1" i="1" dirty="0"/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Уважаемые жители        Широковского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55000" lnSpcReduction="20000"/>
          </a:bodyPr>
          <a:lstStyle/>
          <a:p>
            <a:pPr indent="357188" algn="just"/>
            <a:endParaRPr lang="ru-RU" sz="9600" i="1" dirty="0" smtClean="0">
              <a:solidFill>
                <a:schemeClr val="tx1">
                  <a:lumMod val="95000"/>
                </a:schemeClr>
              </a:solidFill>
            </a:endParaRPr>
          </a:p>
          <a:p>
            <a:pPr indent="357188"/>
            <a:r>
              <a:rPr lang="ru-RU" sz="9600" b="1" i="1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7300" b="1" i="1" dirty="0" smtClean="0">
                <a:solidFill>
                  <a:schemeClr val="tx1">
                    <a:lumMod val="95000"/>
                  </a:schemeClr>
                </a:solidFill>
              </a:rPr>
              <a:t>Бюджет для граждан» 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Широковского сельского поселения.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Глава  Широковского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 сельского поселения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/>
              <a:t>Е.А. Зотов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251520" y="980728"/>
            <a:ext cx="388843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Широковского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основывается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программах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 smtClean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Широковского сельского поселения;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Широковского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поселения; 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неэффективных льгот; предоставление налоговых   льгот,  носящих  ограниченный во времени характер;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Широковского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Широковского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Бюджетный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Формирование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Исполнение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Рассмотрение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Составление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доходы </a:t>
            </a:r>
            <a:endParaRPr lang="ru-RU" alt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  <a:endParaRPr lang="ru-RU" alt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19872" y="3212976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использования</a:t>
            </a:r>
          </a:p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имущества;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компенсации затрат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Федерации;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 (межбюджетные субсидии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Доходы бюджета Широковского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 smtClean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4326</TotalTime>
  <Words>1152</Words>
  <Application>Microsoft Office PowerPoint</Application>
  <PresentationFormat>Экран (4:3)</PresentationFormat>
  <Paragraphs>285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Бюджет для граждан  муниципального образования Широковское сельское  поселение Симферопольского района Республики Крым на 2019 год и плановый период 2020 и 2021 годов</vt:lpstr>
      <vt:lpstr>Уважаемые жители        Широковского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доходная часть бюджета  тыс.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Admin</cp:lastModifiedBy>
  <cp:revision>573</cp:revision>
  <cp:lastPrinted>2014-12-09T07:54:47Z</cp:lastPrinted>
  <dcterms:created xsi:type="dcterms:W3CDTF">2014-11-13T03:58:22Z</dcterms:created>
  <dcterms:modified xsi:type="dcterms:W3CDTF">2019-04-23T11:34:52Z</dcterms:modified>
</cp:coreProperties>
</file>