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6" r:id="rId2"/>
    <p:sldId id="260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  <a:srgbClr val="CFD4E6"/>
    <a:srgbClr val="FA0000"/>
    <a:srgbClr val="698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95"/>
    <p:restoredTop sz="96296"/>
  </p:normalViewPr>
  <p:slideViewPr>
    <p:cSldViewPr snapToGrid="0" snapToObjects="1">
      <p:cViewPr varScale="1">
        <p:scale>
          <a:sx n="54" d="100"/>
          <a:sy n="54" d="100"/>
        </p:scale>
        <p:origin x="20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B142-CB99-AB47-9E90-00A28EBF84C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5B32-8610-AF46-88EE-66284892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5B32-8610-AF46-88EE-66284892B9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0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4140B4-349A-5641-849F-702658D9B488}"/>
              </a:ext>
            </a:extLst>
          </p:cNvPr>
          <p:cNvSpPr txBox="1"/>
          <p:nvPr/>
        </p:nvSpPr>
        <p:spPr>
          <a:xfrm>
            <a:off x="1274044" y="101414"/>
            <a:ext cx="4282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Южная транспортная прокуратура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 с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ФГУП «Крымская железная дорога»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047ED3A-431F-DF49-9094-DA2F6378D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4633"/>
            <a:ext cx="4598292" cy="306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4044" cy="1393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21" y="-3587"/>
            <a:ext cx="1339879" cy="13217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81" y="4412891"/>
            <a:ext cx="4370119" cy="32292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земля, скал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9E214DD-6F73-654F-B090-DD07A3FD2C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642144"/>
            <a:ext cx="4500748" cy="2263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084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2" y="5422006"/>
            <a:ext cx="5941347" cy="438213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2226"/>
              </p:ext>
            </p:extLst>
          </p:nvPr>
        </p:nvGraphicFramePr>
        <p:xfrm>
          <a:off x="352735" y="120615"/>
          <a:ext cx="6416200" cy="3256598"/>
        </p:xfrm>
        <a:graphic>
          <a:graphicData uri="http://schemas.openxmlformats.org/drawingml/2006/table">
            <a:tbl>
              <a:tblPr firstRow="1" firstCol="1" bandRow="1"/>
              <a:tblGrid>
                <a:gridCol w="2624398"/>
                <a:gridCol w="3791802"/>
              </a:tblGrid>
              <a:tr h="3714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23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5" marR="600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1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Меры безопасности на железной дороге: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находитесь в непосредственной близости от железной дороги в наушниках!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Переходя через пути, будьте предельно внимательны и осторожны. Помните, что машинист, заметив человека на путях, не может остановить состав мгновенно - длина тормозного пути поезда составляет около 1000 метров.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Категорически запрещено залезать на вагоны: рабочее напряжение контактной сети равно 3500 вольт. При приближении к проводам на расстояние меньше, чем 2 метра, может возникнуть электрическая дуга между телом человека и проводом, в следствии которой происходит смертельное поражение.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 в коем случае не подлезайте под стоящим поездом и через сцепку вагонов. Состав может тронуться в любой момент, что практически неминуемо приведет к тяжелым травмам.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5" marR="60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Рисунок 19" descr="Изображение выглядит как текст, человек, воздушное судно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37A282B6-6095-0648-89F1-5BC7CEA11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81" y="3364063"/>
            <a:ext cx="3538485" cy="19995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трава, трек,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B7E28266-FBB9-224B-B5FA-2C6BAC308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578" y="5711742"/>
            <a:ext cx="3182392" cy="2007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внешний, небо, земля&#10;&#10;Автоматически созданное описание">
            <a:extLst>
              <a:ext uri="{FF2B5EF4-FFF2-40B4-BE49-F238E27FC236}">
                <a16:creationId xmlns="" xmlns:a16="http://schemas.microsoft.com/office/drawing/2014/main" id="{3ADB5B44-A55F-B840-AC76-94BA71419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870" y="7787924"/>
            <a:ext cx="3179100" cy="2118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9569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13</Words>
  <Application>Microsoft Office PowerPoint</Application>
  <PresentationFormat>Лист A4 (210x297 мм)</PresentationFormat>
  <Paragraphs>12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Вирабян</dc:creator>
  <cp:lastModifiedBy>Рустамова Гюльнара Сиясатовна</cp:lastModifiedBy>
  <cp:revision>12</cp:revision>
  <cp:lastPrinted>2022-08-02T06:56:44Z</cp:lastPrinted>
  <dcterms:created xsi:type="dcterms:W3CDTF">2021-08-28T15:30:19Z</dcterms:created>
  <dcterms:modified xsi:type="dcterms:W3CDTF">2023-03-13T06:38:24Z</dcterms:modified>
</cp:coreProperties>
</file>